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30.12.2017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30.12.2017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30.12.2017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30.12.2017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30.12.2017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30.12.2017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30.12.2017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30.12.2017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30.12.2017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30.12.2017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30.12.2017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636F-9E64-48A9-A0E8-D6911EA208CE}" type="datetimeFigureOut">
              <a:rPr lang="nb-NO" smtClean="0"/>
              <a:t>30.12.2017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Vegljos</a:t>
            </a:r>
            <a:r>
              <a:rPr lang="nb-NO" dirty="0" smtClean="0"/>
              <a:t> FV101 Sekse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Prosjektert av Norconsult AS i samsvar med Statens vegvesen sine </a:t>
            </a:r>
            <a:r>
              <a:rPr lang="nb-NO" dirty="0" err="1" smtClean="0"/>
              <a:t>vegnormalar</a:t>
            </a:r>
            <a:r>
              <a:rPr lang="nb-NO" dirty="0" smtClean="0"/>
              <a:t> og håndbøker</a:t>
            </a:r>
          </a:p>
          <a:p>
            <a:pPr lvl="1"/>
            <a:r>
              <a:rPr lang="nb-NO" dirty="0"/>
              <a:t>L</a:t>
            </a:r>
            <a:r>
              <a:rPr lang="nb-NO" dirty="0" smtClean="0"/>
              <a:t>uftspenn, </a:t>
            </a:r>
            <a:r>
              <a:rPr lang="nb-NO" dirty="0" err="1" smtClean="0"/>
              <a:t>ettergivande</a:t>
            </a:r>
            <a:r>
              <a:rPr lang="nb-NO" dirty="0" smtClean="0"/>
              <a:t> trestolpar </a:t>
            </a:r>
            <a:r>
              <a:rPr lang="nb-NO" dirty="0" err="1" smtClean="0"/>
              <a:t>pga</a:t>
            </a:r>
            <a:r>
              <a:rPr lang="nb-NO" dirty="0" smtClean="0"/>
              <a:t> fartsgrense</a:t>
            </a:r>
            <a:endParaRPr lang="nb-NO" dirty="0"/>
          </a:p>
          <a:p>
            <a:r>
              <a:rPr lang="nb-NO" dirty="0" smtClean="0"/>
              <a:t>Mesta er innstilt til kontrakt</a:t>
            </a:r>
          </a:p>
          <a:p>
            <a:r>
              <a:rPr lang="nb-NO" dirty="0" smtClean="0"/>
              <a:t>Hordaland fylkeskommune (</a:t>
            </a:r>
            <a:r>
              <a:rPr lang="nb-NO" dirty="0" err="1" smtClean="0"/>
              <a:t>Hfk</a:t>
            </a:r>
            <a:r>
              <a:rPr lang="nb-NO" dirty="0" smtClean="0"/>
              <a:t>) har gitt klarsignal på å få </a:t>
            </a:r>
            <a:r>
              <a:rPr lang="nb-NO" dirty="0" err="1" smtClean="0"/>
              <a:t>tilskot</a:t>
            </a:r>
            <a:r>
              <a:rPr lang="nb-NO" dirty="0" smtClean="0"/>
              <a:t> på kr 2,0 </a:t>
            </a:r>
            <a:r>
              <a:rPr lang="nb-NO" dirty="0" err="1" smtClean="0"/>
              <a:t>mill</a:t>
            </a:r>
            <a:r>
              <a:rPr lang="nb-NO" dirty="0" smtClean="0"/>
              <a:t> overført til 2018</a:t>
            </a:r>
          </a:p>
          <a:p>
            <a:endParaRPr lang="nb-NO" dirty="0" smtClean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574237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Vegljos</a:t>
            </a:r>
            <a:r>
              <a:rPr lang="nb-NO" dirty="0"/>
              <a:t> </a:t>
            </a:r>
            <a:r>
              <a:rPr lang="nb-NO" dirty="0" smtClean="0"/>
              <a:t>FV101 </a:t>
            </a:r>
            <a:r>
              <a:rPr lang="nb-NO" dirty="0"/>
              <a:t>Sekse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err="1"/>
              <a:t>Hfk</a:t>
            </a:r>
            <a:r>
              <a:rPr lang="nb-NO" dirty="0"/>
              <a:t> har bede om kostnadsoverslag på kabel i grøft og stålmaster </a:t>
            </a:r>
            <a:r>
              <a:rPr lang="nb-NO" dirty="0" smtClean="0"/>
              <a:t>i samsvar med Statens vegvesen sine krav</a:t>
            </a:r>
          </a:p>
          <a:p>
            <a:pPr lvl="1"/>
            <a:r>
              <a:rPr lang="nb-NO" dirty="0" smtClean="0"/>
              <a:t>Slikt krav er </a:t>
            </a:r>
            <a:r>
              <a:rPr lang="nb-NO" dirty="0" err="1" smtClean="0"/>
              <a:t>ikkje</a:t>
            </a:r>
            <a:r>
              <a:rPr lang="nb-NO" dirty="0" smtClean="0"/>
              <a:t> i samsvar med vegnormal og handbøker, eller </a:t>
            </a:r>
            <a:r>
              <a:rPr lang="nb-NO" dirty="0" err="1" smtClean="0"/>
              <a:t>spela</a:t>
            </a:r>
            <a:r>
              <a:rPr lang="nb-NO" dirty="0" smtClean="0"/>
              <a:t> inn til </a:t>
            </a:r>
            <a:r>
              <a:rPr lang="nb-NO" dirty="0" err="1" smtClean="0"/>
              <a:t>prosjekterande</a:t>
            </a:r>
            <a:endParaRPr lang="nb-NO" dirty="0" smtClean="0"/>
          </a:p>
          <a:p>
            <a:r>
              <a:rPr lang="nb-NO" smtClean="0"/>
              <a:t>Kostnadsoverslag i </a:t>
            </a:r>
            <a:r>
              <a:rPr lang="nb-NO" dirty="0"/>
              <a:t>overkant av kr 5,0 </a:t>
            </a:r>
            <a:r>
              <a:rPr lang="nb-NO" dirty="0" err="1" smtClean="0"/>
              <a:t>mill</a:t>
            </a:r>
            <a:endParaRPr lang="nb-NO" dirty="0" smtClean="0"/>
          </a:p>
          <a:p>
            <a:r>
              <a:rPr lang="nb-NO" dirty="0" smtClean="0"/>
              <a:t>Statens vegvesen har sagt at dei skal sjå på fartsgrenser på </a:t>
            </a:r>
            <a:r>
              <a:rPr lang="nb-NO" dirty="0" err="1" smtClean="0"/>
              <a:t>fylkesvegane</a:t>
            </a:r>
            <a:r>
              <a:rPr lang="nb-NO" dirty="0" smtClean="0"/>
              <a:t> </a:t>
            </a:r>
          </a:p>
          <a:p>
            <a:pPr lvl="1"/>
            <a:r>
              <a:rPr lang="nb-NO" dirty="0" smtClean="0"/>
              <a:t>skriv om nedsett fart FV 102 Helleland er </a:t>
            </a:r>
            <a:r>
              <a:rPr lang="nb-NO" dirty="0" err="1" smtClean="0"/>
              <a:t>kome</a:t>
            </a:r>
            <a:endParaRPr lang="nb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46216533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111</Words>
  <Application>Microsoft Office PowerPoint</Application>
  <PresentationFormat>Skjermfremvisning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Kontortema</vt:lpstr>
      <vt:lpstr>Vegljos FV101 Sekse</vt:lpstr>
      <vt:lpstr>Vegljos FV101 Sekse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Orientering frå teknisk</dc:title>
  <dc:creator>Helga Helleland</dc:creator>
  <cp:lastModifiedBy>Lenovo</cp:lastModifiedBy>
  <cp:revision>18</cp:revision>
  <dcterms:created xsi:type="dcterms:W3CDTF">2017-12-15T07:38:31Z</dcterms:created>
  <dcterms:modified xsi:type="dcterms:W3CDTF">2017-12-30T08:25:15Z</dcterms:modified>
</cp:coreProperties>
</file>